
<file path=[Content_Types].xml><?xml version="1.0" encoding="utf-8"?>
<Types xmlns="http://schemas.openxmlformats.org/package/2006/content-types">
  <Default Extension="jfif" ContentType="image/jpe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5" r:id="rId1"/>
  </p:sldMasterIdLst>
  <p:sldIdLst>
    <p:sldId id="256" r:id="rId2"/>
    <p:sldId id="257" r:id="rId3"/>
    <p:sldId id="258" r:id="rId4"/>
    <p:sldId id="265" r:id="rId5"/>
    <p:sldId id="263" r:id="rId6"/>
    <p:sldId id="264" r:id="rId7"/>
    <p:sldId id="260" r:id="rId8"/>
    <p:sldId id="266" r:id="rId9"/>
    <p:sldId id="268" r:id="rId10"/>
    <p:sldId id="267" r:id="rId11"/>
    <p:sldId id="270" r:id="rId12"/>
    <p:sldId id="269" r:id="rId13"/>
    <p:sldId id="261" r:id="rId14"/>
    <p:sldId id="271" r:id="rId15"/>
    <p:sldId id="272" r:id="rId16"/>
    <p:sldId id="273" r:id="rId17"/>
    <p:sldId id="2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jp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fif>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F2076ED-E280-457E-B16F-1F7E1FB774D0}" type="datetimeFigureOut">
              <a:rPr lang="en-IN" smtClean="0"/>
              <a:t>18-07-2021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D38CC9-963E-4870-8578-AD4BEFD6C265}"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92590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2076ED-E280-457E-B16F-1F7E1FB774D0}" type="datetimeFigureOut">
              <a:rPr lang="en-IN" smtClean="0"/>
              <a:t>18-07-2021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D38CC9-963E-4870-8578-AD4BEFD6C265}" type="slidenum">
              <a:rPr lang="en-IN" smtClean="0"/>
              <a:t>‹#›</a:t>
            </a:fld>
            <a:endParaRPr lang="en-IN"/>
          </a:p>
        </p:txBody>
      </p:sp>
    </p:spTree>
    <p:extLst>
      <p:ext uri="{BB962C8B-B14F-4D97-AF65-F5344CB8AC3E}">
        <p14:creationId xmlns:p14="http://schemas.microsoft.com/office/powerpoint/2010/main" val="27289321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2076ED-E280-457E-B16F-1F7E1FB774D0}" type="datetimeFigureOut">
              <a:rPr lang="en-IN" smtClean="0"/>
              <a:t>18-07-2021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D38CC9-963E-4870-8578-AD4BEFD6C265}" type="slidenum">
              <a:rPr lang="en-IN" smtClean="0"/>
              <a:t>‹#›</a:t>
            </a:fld>
            <a:endParaRPr lang="en-IN"/>
          </a:p>
        </p:txBody>
      </p:sp>
    </p:spTree>
    <p:extLst>
      <p:ext uri="{BB962C8B-B14F-4D97-AF65-F5344CB8AC3E}">
        <p14:creationId xmlns:p14="http://schemas.microsoft.com/office/powerpoint/2010/main" val="3216464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2076ED-E280-457E-B16F-1F7E1FB774D0}" type="datetimeFigureOut">
              <a:rPr lang="en-IN" smtClean="0"/>
              <a:t>18-07-2021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D38CC9-963E-4870-8578-AD4BEFD6C265}" type="slidenum">
              <a:rPr lang="en-IN" smtClean="0"/>
              <a:t>‹#›</a:t>
            </a:fld>
            <a:endParaRPr lang="en-IN"/>
          </a:p>
        </p:txBody>
      </p:sp>
    </p:spTree>
    <p:extLst>
      <p:ext uri="{BB962C8B-B14F-4D97-AF65-F5344CB8AC3E}">
        <p14:creationId xmlns:p14="http://schemas.microsoft.com/office/powerpoint/2010/main" val="3820598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F2076ED-E280-457E-B16F-1F7E1FB774D0}" type="datetimeFigureOut">
              <a:rPr lang="en-IN" smtClean="0"/>
              <a:t>18-07-2021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D38CC9-963E-4870-8578-AD4BEFD6C265}"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5077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F2076ED-E280-457E-B16F-1F7E1FB774D0}" type="datetimeFigureOut">
              <a:rPr lang="en-IN" smtClean="0"/>
              <a:t>18-07-2021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D38CC9-963E-4870-8578-AD4BEFD6C265}" type="slidenum">
              <a:rPr lang="en-IN" smtClean="0"/>
              <a:t>‹#›</a:t>
            </a:fld>
            <a:endParaRPr lang="en-IN"/>
          </a:p>
        </p:txBody>
      </p:sp>
    </p:spTree>
    <p:extLst>
      <p:ext uri="{BB962C8B-B14F-4D97-AF65-F5344CB8AC3E}">
        <p14:creationId xmlns:p14="http://schemas.microsoft.com/office/powerpoint/2010/main" val="1821951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F2076ED-E280-457E-B16F-1F7E1FB774D0}" type="datetimeFigureOut">
              <a:rPr lang="en-IN" smtClean="0"/>
              <a:t>18-07-2021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8D38CC9-963E-4870-8578-AD4BEFD6C265}" type="slidenum">
              <a:rPr lang="en-IN" smtClean="0"/>
              <a:t>‹#›</a:t>
            </a:fld>
            <a:endParaRPr lang="en-IN"/>
          </a:p>
        </p:txBody>
      </p:sp>
    </p:spTree>
    <p:extLst>
      <p:ext uri="{BB962C8B-B14F-4D97-AF65-F5344CB8AC3E}">
        <p14:creationId xmlns:p14="http://schemas.microsoft.com/office/powerpoint/2010/main" val="1438451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F2076ED-E280-457E-B16F-1F7E1FB774D0}" type="datetimeFigureOut">
              <a:rPr lang="en-IN" smtClean="0"/>
              <a:t>18-07-2021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8D38CC9-963E-4870-8578-AD4BEFD6C265}" type="slidenum">
              <a:rPr lang="en-IN" smtClean="0"/>
              <a:t>‹#›</a:t>
            </a:fld>
            <a:endParaRPr lang="en-IN"/>
          </a:p>
        </p:txBody>
      </p:sp>
    </p:spTree>
    <p:extLst>
      <p:ext uri="{BB962C8B-B14F-4D97-AF65-F5344CB8AC3E}">
        <p14:creationId xmlns:p14="http://schemas.microsoft.com/office/powerpoint/2010/main" val="3667904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F2076ED-E280-457E-B16F-1F7E1FB774D0}" type="datetimeFigureOut">
              <a:rPr lang="en-IN" smtClean="0"/>
              <a:t>18-07-2021</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B8D38CC9-963E-4870-8578-AD4BEFD6C265}" type="slidenum">
              <a:rPr lang="en-IN" smtClean="0"/>
              <a:t>‹#›</a:t>
            </a:fld>
            <a:endParaRPr lang="en-IN"/>
          </a:p>
        </p:txBody>
      </p:sp>
    </p:spTree>
    <p:extLst>
      <p:ext uri="{BB962C8B-B14F-4D97-AF65-F5344CB8AC3E}">
        <p14:creationId xmlns:p14="http://schemas.microsoft.com/office/powerpoint/2010/main" val="4822843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F2076ED-E280-457E-B16F-1F7E1FB774D0}" type="datetimeFigureOut">
              <a:rPr lang="en-IN" smtClean="0"/>
              <a:t>18-07-2021</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8D38CC9-963E-4870-8578-AD4BEFD6C265}" type="slidenum">
              <a:rPr lang="en-IN" smtClean="0"/>
              <a:t>‹#›</a:t>
            </a:fld>
            <a:endParaRPr lang="en-IN"/>
          </a:p>
        </p:txBody>
      </p:sp>
    </p:spTree>
    <p:extLst>
      <p:ext uri="{BB962C8B-B14F-4D97-AF65-F5344CB8AC3E}">
        <p14:creationId xmlns:p14="http://schemas.microsoft.com/office/powerpoint/2010/main" val="4155105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2076ED-E280-457E-B16F-1F7E1FB774D0}" type="datetimeFigureOut">
              <a:rPr lang="en-IN" smtClean="0"/>
              <a:t>18-07-2021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D38CC9-963E-4870-8578-AD4BEFD6C265}" type="slidenum">
              <a:rPr lang="en-IN" smtClean="0"/>
              <a:t>‹#›</a:t>
            </a:fld>
            <a:endParaRPr lang="en-IN"/>
          </a:p>
        </p:txBody>
      </p:sp>
    </p:spTree>
    <p:extLst>
      <p:ext uri="{BB962C8B-B14F-4D97-AF65-F5344CB8AC3E}">
        <p14:creationId xmlns:p14="http://schemas.microsoft.com/office/powerpoint/2010/main" val="482383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F2076ED-E280-457E-B16F-1F7E1FB774D0}" type="datetimeFigureOut">
              <a:rPr lang="en-IN" smtClean="0"/>
              <a:t>18-07-2021</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8D38CC9-963E-4870-8578-AD4BEFD6C265}"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4228599"/>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mailto:sohaib@gmail.com" TargetMode="External"/><Relationship Id="rId2" Type="http://schemas.openxmlformats.org/officeDocument/2006/relationships/hyperlink" Target="http://task-management.epizy.com/" TargetMode="External"/><Relationship Id="rId1" Type="http://schemas.openxmlformats.org/officeDocument/2006/relationships/slideLayout" Target="../slideLayouts/slideLayout2.xml"/><Relationship Id="rId4" Type="http://schemas.openxmlformats.org/officeDocument/2006/relationships/hyperlink" Target="mailto:sohaibk@gmail.com"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github.com/shaili-jain/task_management"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fi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jpg"/><Relationship Id="rId7" Type="http://schemas.openxmlformats.org/officeDocument/2006/relationships/image" Target="../media/image14.jpeg"/><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061978"/>
            <a:ext cx="9144000" cy="2387600"/>
          </a:xfrm>
        </p:spPr>
        <p:txBody>
          <a:bodyPr>
            <a:normAutofit fontScale="90000"/>
          </a:bodyPr>
          <a:lstStyle/>
          <a:p>
            <a:r>
              <a:rPr lang="en-US" b="1" dirty="0" smtClean="0"/>
              <a:t>EMPLOYEE TASK MANAGEMENT SYSTEM</a:t>
            </a:r>
            <a:endParaRPr lang="en-IN" b="1" dirty="0"/>
          </a:p>
        </p:txBody>
      </p:sp>
      <p:sp>
        <p:nvSpPr>
          <p:cNvPr id="4" name="Subtitle 3"/>
          <p:cNvSpPr>
            <a:spLocks noGrp="1"/>
          </p:cNvSpPr>
          <p:nvPr>
            <p:ph type="subTitle" idx="1"/>
          </p:nvPr>
        </p:nvSpPr>
        <p:spPr/>
        <p:txBody>
          <a:bodyPr/>
          <a:lstStyle/>
          <a:p>
            <a:r>
              <a:rPr lang="en-US" b="1" dirty="0" smtClean="0"/>
              <a:t>Batch : Python 1</a:t>
            </a:r>
          </a:p>
          <a:p>
            <a:r>
              <a:rPr lang="en-US" b="1" dirty="0" smtClean="0"/>
              <a:t>Project Coordinator : </a:t>
            </a:r>
            <a:r>
              <a:rPr lang="en-US" b="1" dirty="0" err="1" smtClean="0"/>
              <a:t>Mr</a:t>
            </a:r>
            <a:r>
              <a:rPr lang="en-US" b="1" dirty="0" smtClean="0"/>
              <a:t> </a:t>
            </a:r>
            <a:r>
              <a:rPr lang="en-US" b="1" dirty="0" err="1" smtClean="0"/>
              <a:t>Shirish</a:t>
            </a:r>
            <a:r>
              <a:rPr lang="en-US" b="1" dirty="0" smtClean="0"/>
              <a:t> Nagar</a:t>
            </a:r>
            <a:endParaRPr lang="en-IN" b="1" dirty="0"/>
          </a:p>
        </p:txBody>
      </p:sp>
    </p:spTree>
    <p:extLst>
      <p:ext uri="{BB962C8B-B14F-4D97-AF65-F5344CB8AC3E}">
        <p14:creationId xmlns:p14="http://schemas.microsoft.com/office/powerpoint/2010/main" val="23917622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Profile / Details</a:t>
            </a:r>
            <a:endParaRPr lang="en-IN" dirty="0"/>
          </a:p>
        </p:txBody>
      </p:sp>
      <p:sp>
        <p:nvSpPr>
          <p:cNvPr id="3" name="Text Placeholder 2"/>
          <p:cNvSpPr>
            <a:spLocks noGrp="1"/>
          </p:cNvSpPr>
          <p:nvPr>
            <p:ph type="body" idx="1"/>
          </p:nvPr>
        </p:nvSpPr>
        <p:spPr/>
        <p:txBody>
          <a:bodyPr/>
          <a:lstStyle/>
          <a:p>
            <a:r>
              <a:rPr lang="en-US" dirty="0" smtClean="0"/>
              <a:t>Boss</a:t>
            </a:r>
            <a:endParaRPr lang="en-IN" dirty="0"/>
          </a:p>
        </p:txBody>
      </p:sp>
      <p:pic>
        <p:nvPicPr>
          <p:cNvPr id="7" name="Content Placeholder 6"/>
          <p:cNvPicPr>
            <a:picLocks noGrp="1" noChangeAspect="1"/>
          </p:cNvPicPr>
          <p:nvPr>
            <p:ph sz="half" idx="2"/>
          </p:nvPr>
        </p:nvPicPr>
        <p:blipFill>
          <a:blip r:embed="rId2"/>
          <a:stretch>
            <a:fillRect/>
          </a:stretch>
        </p:blipFill>
        <p:spPr>
          <a:xfrm>
            <a:off x="1096963" y="2882950"/>
            <a:ext cx="4938712" cy="2778025"/>
          </a:xfrm>
          <a:prstGeom prst="rect">
            <a:avLst/>
          </a:prstGeom>
        </p:spPr>
      </p:pic>
      <p:sp>
        <p:nvSpPr>
          <p:cNvPr id="5" name="Text Placeholder 4"/>
          <p:cNvSpPr>
            <a:spLocks noGrp="1"/>
          </p:cNvSpPr>
          <p:nvPr>
            <p:ph type="body" sz="quarter" idx="3"/>
          </p:nvPr>
        </p:nvSpPr>
        <p:spPr/>
        <p:txBody>
          <a:bodyPr/>
          <a:lstStyle/>
          <a:p>
            <a:r>
              <a:rPr lang="en-US" dirty="0" smtClean="0"/>
              <a:t>Employee</a:t>
            </a:r>
            <a:endParaRPr lang="en-IN" dirty="0"/>
          </a:p>
        </p:txBody>
      </p:sp>
      <p:pic>
        <p:nvPicPr>
          <p:cNvPr id="8" name="Content Placeholder 7"/>
          <p:cNvPicPr>
            <a:picLocks noGrp="1" noChangeAspect="1"/>
          </p:cNvPicPr>
          <p:nvPr>
            <p:ph sz="quarter" idx="4"/>
          </p:nvPr>
        </p:nvPicPr>
        <p:blipFill>
          <a:blip r:embed="rId3"/>
          <a:stretch>
            <a:fillRect/>
          </a:stretch>
        </p:blipFill>
        <p:spPr>
          <a:xfrm>
            <a:off x="6218238" y="2881949"/>
            <a:ext cx="4937125" cy="2780028"/>
          </a:xfrm>
          <a:prstGeom prst="rect">
            <a:avLst/>
          </a:prstGeom>
        </p:spPr>
      </p:pic>
    </p:spTree>
    <p:extLst>
      <p:ext uri="{BB962C8B-B14F-4D97-AF65-F5344CB8AC3E}">
        <p14:creationId xmlns:p14="http://schemas.microsoft.com/office/powerpoint/2010/main" val="18270620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Profile</a:t>
            </a:r>
            <a:endParaRPr lang="en-IN" dirty="0"/>
          </a:p>
        </p:txBody>
      </p:sp>
      <p:pic>
        <p:nvPicPr>
          <p:cNvPr id="4" name="Content Placeholder 3"/>
          <p:cNvPicPr>
            <a:picLocks noGrp="1" noChangeAspect="1"/>
          </p:cNvPicPr>
          <p:nvPr>
            <p:ph idx="1"/>
          </p:nvPr>
        </p:nvPicPr>
        <p:blipFill>
          <a:blip r:embed="rId2"/>
          <a:stretch>
            <a:fillRect/>
          </a:stretch>
        </p:blipFill>
        <p:spPr>
          <a:xfrm>
            <a:off x="1196059" y="1872143"/>
            <a:ext cx="7151511" cy="4022725"/>
          </a:xfrm>
          <a:prstGeom prst="rect">
            <a:avLst/>
          </a:prstGeom>
        </p:spPr>
      </p:pic>
    </p:spTree>
    <p:extLst>
      <p:ext uri="{BB962C8B-B14F-4D97-AF65-F5344CB8AC3E}">
        <p14:creationId xmlns:p14="http://schemas.microsoft.com/office/powerpoint/2010/main" val="3544125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All Employees / Assign Task</a:t>
            </a:r>
            <a:endParaRPr lang="en-IN" dirty="0"/>
          </a:p>
        </p:txBody>
      </p:sp>
      <p:sp>
        <p:nvSpPr>
          <p:cNvPr id="3" name="Text Placeholder 2"/>
          <p:cNvSpPr>
            <a:spLocks noGrp="1"/>
          </p:cNvSpPr>
          <p:nvPr>
            <p:ph type="body" idx="1"/>
          </p:nvPr>
        </p:nvSpPr>
        <p:spPr/>
        <p:txBody>
          <a:bodyPr/>
          <a:lstStyle/>
          <a:p>
            <a:r>
              <a:rPr lang="en-US" dirty="0" smtClean="0"/>
              <a:t>List Visible to boss</a:t>
            </a:r>
            <a:endParaRPr lang="en-IN" dirty="0"/>
          </a:p>
        </p:txBody>
      </p:sp>
      <p:pic>
        <p:nvPicPr>
          <p:cNvPr id="7" name="Content Placeholder 6"/>
          <p:cNvPicPr>
            <a:picLocks noGrp="1" noChangeAspect="1"/>
          </p:cNvPicPr>
          <p:nvPr>
            <p:ph sz="half" idx="2"/>
          </p:nvPr>
        </p:nvPicPr>
        <p:blipFill>
          <a:blip r:embed="rId2"/>
          <a:stretch>
            <a:fillRect/>
          </a:stretch>
        </p:blipFill>
        <p:spPr>
          <a:xfrm>
            <a:off x="1096963" y="2882950"/>
            <a:ext cx="4938712" cy="2778025"/>
          </a:xfrm>
          <a:prstGeom prst="rect">
            <a:avLst/>
          </a:prstGeom>
        </p:spPr>
      </p:pic>
      <p:sp>
        <p:nvSpPr>
          <p:cNvPr id="5" name="Text Placeholder 4"/>
          <p:cNvSpPr>
            <a:spLocks noGrp="1"/>
          </p:cNvSpPr>
          <p:nvPr>
            <p:ph type="body" sz="quarter" idx="3"/>
          </p:nvPr>
        </p:nvSpPr>
        <p:spPr/>
        <p:txBody>
          <a:bodyPr/>
          <a:lstStyle/>
          <a:p>
            <a:r>
              <a:rPr lang="en-US" dirty="0" smtClean="0"/>
              <a:t>List Visible to employees</a:t>
            </a:r>
            <a:endParaRPr lang="en-IN" dirty="0"/>
          </a:p>
        </p:txBody>
      </p:sp>
      <p:pic>
        <p:nvPicPr>
          <p:cNvPr id="8" name="Content Placeholder 7"/>
          <p:cNvPicPr>
            <a:picLocks noGrp="1" noChangeAspect="1"/>
          </p:cNvPicPr>
          <p:nvPr>
            <p:ph sz="quarter" idx="4"/>
          </p:nvPr>
        </p:nvPicPr>
        <p:blipFill>
          <a:blip r:embed="rId3"/>
          <a:stretch>
            <a:fillRect/>
          </a:stretch>
        </p:blipFill>
        <p:spPr>
          <a:xfrm>
            <a:off x="6218238" y="2883397"/>
            <a:ext cx="4937125" cy="2777132"/>
          </a:xfrm>
          <a:prstGeom prst="rect">
            <a:avLst/>
          </a:prstGeom>
        </p:spPr>
      </p:pic>
    </p:spTree>
    <p:extLst>
      <p:ext uri="{BB962C8B-B14F-4D97-AF65-F5344CB8AC3E}">
        <p14:creationId xmlns:p14="http://schemas.microsoft.com/office/powerpoint/2010/main" val="4076377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Task</a:t>
            </a:r>
            <a:endParaRPr lang="en-IN" dirty="0"/>
          </a:p>
        </p:txBody>
      </p:sp>
      <p:pic>
        <p:nvPicPr>
          <p:cNvPr id="5" name="Content Placeholder 4"/>
          <p:cNvPicPr>
            <a:picLocks noGrp="1" noChangeAspect="1"/>
          </p:cNvPicPr>
          <p:nvPr>
            <p:ph sz="half" idx="1"/>
          </p:nvPr>
        </p:nvPicPr>
        <p:blipFill>
          <a:blip r:embed="rId2"/>
          <a:stretch>
            <a:fillRect/>
          </a:stretch>
        </p:blipFill>
        <p:spPr>
          <a:xfrm>
            <a:off x="1209105" y="1873389"/>
            <a:ext cx="7822751" cy="4400297"/>
          </a:xfrm>
          <a:prstGeom prst="rect">
            <a:avLst/>
          </a:prstGeom>
        </p:spPr>
      </p:pic>
    </p:spTree>
    <p:extLst>
      <p:ext uri="{BB962C8B-B14F-4D97-AF65-F5344CB8AC3E}">
        <p14:creationId xmlns:p14="http://schemas.microsoft.com/office/powerpoint/2010/main" val="3807901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065947"/>
          </a:xfrm>
        </p:spPr>
        <p:txBody>
          <a:bodyPr/>
          <a:lstStyle/>
          <a:p>
            <a:r>
              <a:rPr lang="en-US" dirty="0" smtClean="0"/>
              <a:t>Future Scope</a:t>
            </a:r>
            <a:endParaRPr lang="en-IN" dirty="0"/>
          </a:p>
        </p:txBody>
      </p:sp>
      <p:sp>
        <p:nvSpPr>
          <p:cNvPr id="6" name="AutoShape 3" descr="DV.png"/>
          <p:cNvSpPr>
            <a:spLocks noChangeAspect="1" noChangeArrowheads="1"/>
          </p:cNvSpPr>
          <p:nvPr/>
        </p:nvSpPr>
        <p:spPr bwMode="auto">
          <a:xfrm>
            <a:off x="155575" y="549275"/>
            <a:ext cx="4495800" cy="22479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5" descr="ai.jpg"/>
          <p:cNvSpPr>
            <a:spLocks noChangeAspect="1" noChangeArrowheads="1"/>
          </p:cNvSpPr>
          <p:nvPr/>
        </p:nvSpPr>
        <p:spPr bwMode="auto">
          <a:xfrm>
            <a:off x="155575" y="-144463"/>
            <a:ext cx="2242568" cy="22425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Content Placeholder 9"/>
          <p:cNvSpPr>
            <a:spLocks noGrp="1"/>
          </p:cNvSpPr>
          <p:nvPr>
            <p:ph idx="1"/>
          </p:nvPr>
        </p:nvSpPr>
        <p:spPr>
          <a:xfrm>
            <a:off x="1097279" y="1845734"/>
            <a:ext cx="10651897" cy="4023360"/>
          </a:xfrm>
        </p:spPr>
        <p:txBody>
          <a:bodyPr/>
          <a:lstStyle/>
          <a:p>
            <a:pPr marL="0" lvl="0" indent="0" eaLnBrk="0" fontAlgn="base" hangingPunct="0">
              <a:lnSpc>
                <a:spcPct val="100000"/>
              </a:lnSpc>
              <a:spcBef>
                <a:spcPct val="0"/>
              </a:spcBef>
              <a:spcAft>
                <a:spcPct val="0"/>
              </a:spcAft>
              <a:buClrTx/>
              <a:buSzTx/>
              <a:buNone/>
            </a:pPr>
            <a:r>
              <a:rPr lang="en-US" altLang="en-US" dirty="0">
                <a:solidFill>
                  <a:schemeClr val="tx1">
                    <a:lumMod val="50000"/>
                    <a:lumOff val="50000"/>
                  </a:schemeClr>
                </a:solidFill>
                <a:latin typeface="Open Sans"/>
              </a:rPr>
              <a:t>1) AI is applied in almost every industry and may </a:t>
            </a:r>
            <a:r>
              <a:rPr lang="en-US" altLang="en-US" dirty="0" smtClean="0">
                <a:solidFill>
                  <a:schemeClr val="tx1">
                    <a:lumMod val="50000"/>
                    <a:lumOff val="50000"/>
                  </a:schemeClr>
                </a:solidFill>
                <a:latin typeface="Open Sans"/>
              </a:rPr>
              <a:t>become</a:t>
            </a:r>
          </a:p>
          <a:p>
            <a:pPr marL="0" lvl="0" indent="0" eaLnBrk="0" fontAlgn="base" hangingPunct="0">
              <a:lnSpc>
                <a:spcPct val="100000"/>
              </a:lnSpc>
              <a:spcBef>
                <a:spcPct val="0"/>
              </a:spcBef>
              <a:spcAft>
                <a:spcPct val="0"/>
              </a:spcAft>
              <a:buClrTx/>
              <a:buSzTx/>
              <a:buNone/>
            </a:pPr>
            <a:r>
              <a:rPr lang="en-US" altLang="en-US" dirty="0" smtClean="0">
                <a:solidFill>
                  <a:schemeClr val="tx1">
                    <a:lumMod val="50000"/>
                    <a:lumOff val="50000"/>
                  </a:schemeClr>
                </a:solidFill>
                <a:latin typeface="Open Sans"/>
              </a:rPr>
              <a:t> </a:t>
            </a:r>
            <a:r>
              <a:rPr lang="en-US" altLang="en-US" dirty="0">
                <a:solidFill>
                  <a:schemeClr val="tx1">
                    <a:lumMod val="50000"/>
                    <a:lumOff val="50000"/>
                  </a:schemeClr>
                </a:solidFill>
                <a:latin typeface="Open Sans"/>
              </a:rPr>
              <a:t>a standard in the near future.  </a:t>
            </a:r>
          </a:p>
          <a:p>
            <a:pPr marL="0" indent="0">
              <a:buNone/>
            </a:pPr>
            <a:r>
              <a:rPr lang="en-US" altLang="en-US" dirty="0">
                <a:solidFill>
                  <a:schemeClr val="tx1">
                    <a:lumMod val="50000"/>
                    <a:lumOff val="50000"/>
                  </a:schemeClr>
                </a:solidFill>
                <a:latin typeface="Open Sans"/>
              </a:rPr>
              <a:t/>
            </a:r>
            <a:br>
              <a:rPr lang="en-US" altLang="en-US" dirty="0">
                <a:solidFill>
                  <a:schemeClr val="tx1">
                    <a:lumMod val="50000"/>
                    <a:lumOff val="50000"/>
                  </a:schemeClr>
                </a:solidFill>
                <a:latin typeface="Open Sans"/>
              </a:rPr>
            </a:br>
            <a:endParaRPr lang="en-US" altLang="en-US" dirty="0" smtClean="0">
              <a:solidFill>
                <a:schemeClr val="tx1">
                  <a:lumMod val="50000"/>
                  <a:lumOff val="50000"/>
                </a:schemeClr>
              </a:solidFill>
              <a:latin typeface="Open Sans"/>
            </a:endParaRPr>
          </a:p>
          <a:p>
            <a:pPr marL="0" indent="0">
              <a:buNone/>
            </a:pPr>
            <a:endParaRPr lang="en-US" dirty="0">
              <a:solidFill>
                <a:schemeClr val="tx1">
                  <a:lumMod val="50000"/>
                  <a:lumOff val="50000"/>
                </a:schemeClr>
              </a:solidFill>
              <a:latin typeface="Open Sans"/>
            </a:endParaRPr>
          </a:p>
          <a:p>
            <a:pPr marL="0" indent="0">
              <a:buNone/>
            </a:pPr>
            <a:endParaRPr lang="en-US" dirty="0" smtClean="0">
              <a:solidFill>
                <a:schemeClr val="tx1">
                  <a:lumMod val="50000"/>
                  <a:lumOff val="50000"/>
                </a:schemeClr>
              </a:solidFill>
              <a:latin typeface="Open Sans"/>
            </a:endParaRPr>
          </a:p>
          <a:p>
            <a:pPr marL="0" indent="0">
              <a:buNone/>
            </a:pPr>
            <a:r>
              <a:rPr lang="en-US" dirty="0">
                <a:solidFill>
                  <a:schemeClr val="tx1">
                    <a:lumMod val="50000"/>
                    <a:lumOff val="50000"/>
                  </a:schemeClr>
                </a:solidFill>
                <a:latin typeface="Open Sans"/>
              </a:rPr>
              <a:t>	</a:t>
            </a:r>
            <a:r>
              <a:rPr lang="en-US" dirty="0" smtClean="0">
                <a:solidFill>
                  <a:schemeClr val="tx1">
                    <a:lumMod val="50000"/>
                    <a:lumOff val="50000"/>
                  </a:schemeClr>
                </a:solidFill>
                <a:latin typeface="Open Sans"/>
              </a:rPr>
              <a:t>			        2</a:t>
            </a:r>
            <a:r>
              <a:rPr lang="en-US" dirty="0">
                <a:solidFill>
                  <a:schemeClr val="tx1">
                    <a:lumMod val="50000"/>
                    <a:lumOff val="50000"/>
                  </a:schemeClr>
                </a:solidFill>
                <a:latin typeface="Open Sans"/>
              </a:rPr>
              <a:t>) Data visualization represents the data in a visual and 	</a:t>
            </a:r>
            <a:r>
              <a:rPr lang="en-US" dirty="0" smtClean="0">
                <a:solidFill>
                  <a:schemeClr val="tx1">
                    <a:lumMod val="50000"/>
                    <a:lumOff val="50000"/>
                  </a:schemeClr>
                </a:solidFill>
                <a:latin typeface="Open Sans"/>
              </a:rPr>
              <a:t>				     understandable </a:t>
            </a:r>
            <a:r>
              <a:rPr lang="en-US" dirty="0">
                <a:solidFill>
                  <a:schemeClr val="tx1">
                    <a:lumMod val="50000"/>
                    <a:lumOff val="50000"/>
                  </a:schemeClr>
                </a:solidFill>
                <a:latin typeface="Open Sans"/>
              </a:rPr>
              <a:t>manner: graphs, diagrams, maps, etc.</a:t>
            </a: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09956" y="1790867"/>
            <a:ext cx="3354958" cy="2236639"/>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8740" y="3394571"/>
            <a:ext cx="4513172" cy="2416175"/>
          </a:xfrm>
          <a:prstGeom prst="rect">
            <a:avLst/>
          </a:prstGeom>
        </p:spPr>
      </p:pic>
    </p:spTree>
    <p:extLst>
      <p:ext uri="{BB962C8B-B14F-4D97-AF65-F5344CB8AC3E}">
        <p14:creationId xmlns:p14="http://schemas.microsoft.com/office/powerpoint/2010/main" val="33025678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IN" dirty="0"/>
          </a:p>
        </p:txBody>
      </p:sp>
      <p:sp>
        <p:nvSpPr>
          <p:cNvPr id="3" name="Content Placeholder 2"/>
          <p:cNvSpPr>
            <a:spLocks noGrp="1"/>
          </p:cNvSpPr>
          <p:nvPr>
            <p:ph idx="1"/>
          </p:nvPr>
        </p:nvSpPr>
        <p:spPr/>
        <p:txBody>
          <a:bodyPr/>
          <a:lstStyle/>
          <a:p>
            <a:r>
              <a:rPr lang="en-US" dirty="0" smtClean="0"/>
              <a:t>This is </a:t>
            </a:r>
            <a:r>
              <a:rPr lang="en-US" dirty="0"/>
              <a:t>a customized task management tool that enables your enterprise to manage all tasks efficiently in this troubled time &amp; even in the post-COVID age. Our robust task management app help organizations face challenges related to project management &amp; gain a higher </a:t>
            </a:r>
            <a:r>
              <a:rPr lang="en-US" dirty="0" smtClean="0"/>
              <a:t>Return Of Investment </a:t>
            </a:r>
            <a:r>
              <a:rPr lang="en-US" dirty="0"/>
              <a:t>over the period while meeting the deadlines and utilizing resources effectively.</a:t>
            </a:r>
          </a:p>
          <a:p>
            <a:r>
              <a:rPr lang="en-US" dirty="0"/>
              <a:t/>
            </a:r>
            <a:br>
              <a:rPr lang="en-US" dirty="0"/>
            </a:br>
            <a:endParaRPr lang="en-IN" dirty="0"/>
          </a:p>
        </p:txBody>
      </p:sp>
    </p:spTree>
    <p:extLst>
      <p:ext uri="{BB962C8B-B14F-4D97-AF65-F5344CB8AC3E}">
        <p14:creationId xmlns:p14="http://schemas.microsoft.com/office/powerpoint/2010/main" val="41883721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26265"/>
            <a:ext cx="10058400" cy="1450757"/>
          </a:xfrm>
        </p:spPr>
        <p:txBody>
          <a:bodyPr/>
          <a:lstStyle/>
          <a:p>
            <a:r>
              <a:rPr lang="en-US" dirty="0" smtClean="0"/>
              <a:t>Link for the Website</a:t>
            </a:r>
            <a:endParaRPr lang="en-IN" dirty="0"/>
          </a:p>
        </p:txBody>
      </p:sp>
      <p:sp>
        <p:nvSpPr>
          <p:cNvPr id="6" name="Content Placeholder 2"/>
          <p:cNvSpPr>
            <a:spLocks noGrp="1"/>
          </p:cNvSpPr>
          <p:nvPr>
            <p:ph idx="1"/>
          </p:nvPr>
        </p:nvSpPr>
        <p:spPr>
          <a:xfrm>
            <a:off x="1097280" y="1845734"/>
            <a:ext cx="10058400" cy="4023360"/>
          </a:xfrm>
        </p:spPr>
        <p:txBody>
          <a:bodyPr>
            <a:normAutofit/>
          </a:bodyPr>
          <a:lstStyle/>
          <a:p>
            <a:r>
              <a:rPr lang="en-IN" sz="2800" dirty="0">
                <a:hlinkClick r:id="rId2"/>
              </a:rPr>
              <a:t>http://task-management.epizy.com</a:t>
            </a:r>
            <a:r>
              <a:rPr lang="en-IN" sz="2800" dirty="0" smtClean="0">
                <a:hlinkClick r:id="rId2"/>
              </a:rPr>
              <a:t>/</a:t>
            </a:r>
            <a:endParaRPr lang="en-IN" sz="2800" dirty="0"/>
          </a:p>
          <a:p>
            <a:pPr marL="0" indent="0">
              <a:buNone/>
            </a:pPr>
            <a:endParaRPr lang="en-US" sz="2800" dirty="0" smtClean="0"/>
          </a:p>
          <a:p>
            <a:pPr marL="0" indent="0">
              <a:buNone/>
            </a:pPr>
            <a:r>
              <a:rPr lang="en-US" sz="2800" dirty="0" smtClean="0"/>
              <a:t>To Run the Application:</a:t>
            </a:r>
          </a:p>
          <a:p>
            <a:pPr marL="514350" indent="-514350">
              <a:buAutoNum type="arabicPeriod"/>
            </a:pPr>
            <a:r>
              <a:rPr lang="en-US" sz="2800" dirty="0" smtClean="0"/>
              <a:t>Admin Profile – </a:t>
            </a:r>
            <a:r>
              <a:rPr lang="en-US" sz="2800" dirty="0" smtClean="0">
                <a:hlinkClick r:id="rId3"/>
              </a:rPr>
              <a:t>sohaib@gmail.com</a:t>
            </a:r>
            <a:endParaRPr lang="en-US" sz="2800" dirty="0" smtClean="0"/>
          </a:p>
          <a:p>
            <a:pPr marL="0" indent="0">
              <a:buNone/>
            </a:pPr>
            <a:r>
              <a:rPr lang="en-US" sz="2800"/>
              <a:t> </a:t>
            </a:r>
            <a:r>
              <a:rPr lang="en-US" sz="2800" smtClean="0"/>
              <a:t>     Password - sk123</a:t>
            </a:r>
            <a:endParaRPr lang="en-US" sz="2800" dirty="0" smtClean="0"/>
          </a:p>
          <a:p>
            <a:pPr marL="514350" indent="-514350">
              <a:buAutoNum type="arabicPeriod" startAt="2"/>
            </a:pPr>
            <a:r>
              <a:rPr lang="en-US" sz="2800" dirty="0" smtClean="0"/>
              <a:t>Employee Profile – </a:t>
            </a:r>
            <a:r>
              <a:rPr lang="en-US" sz="2800" dirty="0" smtClean="0">
                <a:hlinkClick r:id="rId4"/>
              </a:rPr>
              <a:t>sohaibk@gmail.com</a:t>
            </a:r>
            <a:endParaRPr lang="en-US" sz="2800" dirty="0" smtClean="0"/>
          </a:p>
          <a:p>
            <a:pPr marL="0" indent="0">
              <a:buNone/>
            </a:pPr>
            <a:r>
              <a:rPr lang="en-US" sz="2800" dirty="0"/>
              <a:t> </a:t>
            </a:r>
            <a:r>
              <a:rPr lang="en-US" sz="2800" dirty="0" smtClean="0"/>
              <a:t>     Password - 123</a:t>
            </a:r>
          </a:p>
        </p:txBody>
      </p:sp>
    </p:spTree>
    <p:extLst>
      <p:ext uri="{BB962C8B-B14F-4D97-AF65-F5344CB8AC3E}">
        <p14:creationId xmlns:p14="http://schemas.microsoft.com/office/powerpoint/2010/main" val="1286570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GitHub</a:t>
            </a:r>
            <a:r>
              <a:rPr lang="en-US" smtClean="0"/>
              <a:t> Repository Link</a:t>
            </a:r>
            <a:endParaRPr lang="en-IN" dirty="0"/>
          </a:p>
        </p:txBody>
      </p:sp>
      <p:sp>
        <p:nvSpPr>
          <p:cNvPr id="3" name="Content Placeholder 2"/>
          <p:cNvSpPr>
            <a:spLocks noGrp="1"/>
          </p:cNvSpPr>
          <p:nvPr>
            <p:ph idx="1"/>
          </p:nvPr>
        </p:nvSpPr>
        <p:spPr/>
        <p:txBody>
          <a:bodyPr/>
          <a:lstStyle/>
          <a:p>
            <a:pPr marL="0" indent="0">
              <a:buNone/>
            </a:pPr>
            <a:endParaRPr lang="en-US" sz="2800" dirty="0" smtClean="0">
              <a:hlinkClick r:id="rId2"/>
            </a:endParaRPr>
          </a:p>
          <a:p>
            <a:pPr marL="0" indent="0">
              <a:buNone/>
            </a:pPr>
            <a:r>
              <a:rPr lang="en-US" sz="2800" dirty="0" smtClean="0">
                <a:hlinkClick r:id="rId2"/>
              </a:rPr>
              <a:t>github.com/</a:t>
            </a:r>
            <a:r>
              <a:rPr lang="en-US" sz="2800" dirty="0" err="1" smtClean="0">
                <a:hlinkClick r:id="rId2"/>
              </a:rPr>
              <a:t>shaili-jain</a:t>
            </a:r>
            <a:r>
              <a:rPr lang="en-US" sz="2800" dirty="0" smtClean="0">
                <a:hlinkClick r:id="rId2"/>
              </a:rPr>
              <a:t>/</a:t>
            </a:r>
            <a:r>
              <a:rPr lang="en-US" sz="2800" dirty="0" err="1" smtClean="0">
                <a:hlinkClick r:id="rId2"/>
              </a:rPr>
              <a:t>task_management</a:t>
            </a:r>
            <a:endParaRPr lang="en-US" sz="2800" dirty="0" smtClean="0"/>
          </a:p>
          <a:p>
            <a:endParaRPr lang="en-IN"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28686" y="405031"/>
            <a:ext cx="1213899" cy="1213899"/>
          </a:xfrm>
          <a:prstGeom prst="rect">
            <a:avLst/>
          </a:prstGeom>
        </p:spPr>
      </p:pic>
    </p:spTree>
    <p:extLst>
      <p:ext uri="{BB962C8B-B14F-4D97-AF65-F5344CB8AC3E}">
        <p14:creationId xmlns:p14="http://schemas.microsoft.com/office/powerpoint/2010/main" val="3713319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TEAM</a:t>
            </a:r>
            <a:br>
              <a:rPr lang="en-US" sz="4800" dirty="0" smtClean="0"/>
            </a:br>
            <a:r>
              <a:rPr lang="en-US" sz="2000" b="1" dirty="0" smtClean="0"/>
              <a:t>College :</a:t>
            </a:r>
            <a:r>
              <a:rPr lang="en-US" sz="2000" dirty="0" smtClean="0"/>
              <a:t> Jodhpur Institute of Engineering and Technology</a:t>
            </a:r>
            <a:endParaRPr lang="en-IN" dirty="0"/>
          </a:p>
        </p:txBody>
      </p:sp>
      <p:sp>
        <p:nvSpPr>
          <p:cNvPr id="3" name="TextBox 2"/>
          <p:cNvSpPr txBox="1"/>
          <p:nvPr/>
        </p:nvSpPr>
        <p:spPr>
          <a:xfrm>
            <a:off x="931652" y="2656936"/>
            <a:ext cx="9696091" cy="2677656"/>
          </a:xfrm>
          <a:prstGeom prst="rect">
            <a:avLst/>
          </a:prstGeom>
          <a:noFill/>
        </p:spPr>
        <p:txBody>
          <a:bodyPr wrap="square" rtlCol="0">
            <a:spAutoFit/>
          </a:bodyPr>
          <a:lstStyle/>
          <a:p>
            <a:pPr marL="285750" indent="-285750">
              <a:buFont typeface="Wingdings" panose="05000000000000000000" pitchFamily="2" charset="2"/>
              <a:buChar char="§"/>
            </a:pPr>
            <a:r>
              <a:rPr lang="en-US" sz="2400" b="1" dirty="0" smtClean="0"/>
              <a:t>Aditi Jain</a:t>
            </a:r>
          </a:p>
          <a:p>
            <a:pPr marL="285750" indent="-285750">
              <a:buFont typeface="Wingdings" panose="05000000000000000000" pitchFamily="2" charset="2"/>
              <a:buChar char="§"/>
            </a:pPr>
            <a:r>
              <a:rPr lang="en-US" sz="2400" b="1" dirty="0" smtClean="0"/>
              <a:t>Deepak </a:t>
            </a:r>
            <a:r>
              <a:rPr lang="en-US" sz="2400" b="1" dirty="0" err="1" smtClean="0"/>
              <a:t>Verma</a:t>
            </a:r>
            <a:endParaRPr lang="en-US" sz="2400" b="1" dirty="0" smtClean="0"/>
          </a:p>
          <a:p>
            <a:pPr marL="285750" indent="-285750">
              <a:buFont typeface="Wingdings" panose="05000000000000000000" pitchFamily="2" charset="2"/>
              <a:buChar char="§"/>
            </a:pPr>
            <a:r>
              <a:rPr lang="en-US" sz="2400" b="1" dirty="0" err="1" smtClean="0"/>
              <a:t>Jyoti</a:t>
            </a:r>
            <a:r>
              <a:rPr lang="en-US" sz="2400" b="1" dirty="0" smtClean="0"/>
              <a:t> </a:t>
            </a:r>
            <a:r>
              <a:rPr lang="en-US" sz="2400" b="1" dirty="0" err="1" smtClean="0"/>
              <a:t>Rajpurohit</a:t>
            </a:r>
            <a:endParaRPr lang="en-US" sz="2400" b="1" dirty="0" smtClean="0"/>
          </a:p>
          <a:p>
            <a:pPr marL="285750" indent="-285750">
              <a:buFont typeface="Wingdings" panose="05000000000000000000" pitchFamily="2" charset="2"/>
              <a:buChar char="§"/>
            </a:pPr>
            <a:r>
              <a:rPr lang="en-US" sz="2400" b="1" dirty="0" err="1" smtClean="0"/>
              <a:t>Kuldeep</a:t>
            </a:r>
            <a:r>
              <a:rPr lang="en-US" sz="2400" b="1" dirty="0" smtClean="0"/>
              <a:t> </a:t>
            </a:r>
            <a:r>
              <a:rPr lang="en-US" sz="2400" b="1" dirty="0" err="1" smtClean="0"/>
              <a:t>Rajpurohit</a:t>
            </a:r>
            <a:endParaRPr lang="en-US" sz="2400" b="1" dirty="0" smtClean="0"/>
          </a:p>
          <a:p>
            <a:pPr marL="285750" indent="-285750">
              <a:buFont typeface="Wingdings" panose="05000000000000000000" pitchFamily="2" charset="2"/>
              <a:buChar char="§"/>
            </a:pPr>
            <a:r>
              <a:rPr lang="en-US" sz="2400" b="1" dirty="0" err="1" smtClean="0"/>
              <a:t>Nishtha</a:t>
            </a:r>
            <a:r>
              <a:rPr lang="en-US" sz="2400" b="1" dirty="0" smtClean="0"/>
              <a:t> </a:t>
            </a:r>
            <a:r>
              <a:rPr lang="en-US" sz="2400" b="1" dirty="0" err="1" smtClean="0"/>
              <a:t>Gehlot</a:t>
            </a:r>
            <a:endParaRPr lang="en-US" sz="2400" b="1" dirty="0" smtClean="0"/>
          </a:p>
          <a:p>
            <a:pPr marL="285750" indent="-285750">
              <a:buFont typeface="Wingdings" panose="05000000000000000000" pitchFamily="2" charset="2"/>
              <a:buChar char="§"/>
            </a:pPr>
            <a:r>
              <a:rPr lang="en-US" sz="2400" b="1" dirty="0" err="1" smtClean="0"/>
              <a:t>Shaili</a:t>
            </a:r>
            <a:r>
              <a:rPr lang="en-US" sz="2400" b="1" dirty="0" smtClean="0"/>
              <a:t> Jain</a:t>
            </a:r>
          </a:p>
          <a:p>
            <a:pPr marL="285750" indent="-285750">
              <a:buFont typeface="Wingdings" panose="05000000000000000000" pitchFamily="2" charset="2"/>
              <a:buChar char="§"/>
            </a:pPr>
            <a:r>
              <a:rPr lang="en-US" sz="2400" b="1" dirty="0" err="1" smtClean="0"/>
              <a:t>Sohaib</a:t>
            </a:r>
            <a:r>
              <a:rPr lang="en-US" sz="2400" b="1" dirty="0" smtClean="0"/>
              <a:t> Khan</a:t>
            </a:r>
            <a:endParaRPr lang="en-IN" sz="24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4677" y="194225"/>
            <a:ext cx="1905000" cy="1476375"/>
          </a:xfrm>
          <a:prstGeom prst="rect">
            <a:avLst/>
          </a:prstGeom>
        </p:spPr>
      </p:pic>
    </p:spTree>
    <p:extLst>
      <p:ext uri="{BB962C8B-B14F-4D97-AF65-F5344CB8AC3E}">
        <p14:creationId xmlns:p14="http://schemas.microsoft.com/office/powerpoint/2010/main" val="41483069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Description </a:t>
            </a:r>
            <a:endParaRPr lang="en-IN" dirty="0"/>
          </a:p>
        </p:txBody>
      </p:sp>
      <p:sp>
        <p:nvSpPr>
          <p:cNvPr id="3" name="Content Placeholder 2"/>
          <p:cNvSpPr>
            <a:spLocks noGrp="1"/>
          </p:cNvSpPr>
          <p:nvPr>
            <p:ph idx="1"/>
          </p:nvPr>
        </p:nvSpPr>
        <p:spPr/>
        <p:txBody>
          <a:bodyPr>
            <a:normAutofit/>
          </a:bodyPr>
          <a:lstStyle/>
          <a:p>
            <a:pPr algn="just"/>
            <a:r>
              <a:rPr lang="en-US" dirty="0" smtClean="0"/>
              <a:t>We </a:t>
            </a:r>
            <a:r>
              <a:rPr lang="en-US" dirty="0"/>
              <a:t>need to make a system in which mentors can assign tasks to the employee and other mentors can monitor the availability of employees and on that basis, they can assign him/her new task. As well as employee can see all the assign task with priorities. The app should be able to: Store data on new </a:t>
            </a:r>
            <a:r>
              <a:rPr lang="en-US" dirty="0" smtClean="0"/>
              <a:t>Employee/Trainee </a:t>
            </a:r>
            <a:r>
              <a:rPr lang="en-US" dirty="0"/>
              <a:t>and new Task Assignments Employees can see the availability of other employees, trainees, and interns but </a:t>
            </a:r>
            <a:r>
              <a:rPr lang="en-US" dirty="0" smtClean="0"/>
              <a:t>trainee </a:t>
            </a:r>
            <a:r>
              <a:rPr lang="en-US" dirty="0"/>
              <a:t>will not able to see other </a:t>
            </a:r>
            <a:r>
              <a:rPr lang="en-US" dirty="0" smtClean="0"/>
              <a:t>availability. </a:t>
            </a:r>
            <a:r>
              <a:rPr lang="en-US" dirty="0"/>
              <a:t>Employees can assign task with details like task name, task description, assigner, priority, expected hours for </a:t>
            </a:r>
            <a:r>
              <a:rPr lang="en-US" dirty="0" smtClean="0"/>
              <a:t>completion </a:t>
            </a:r>
            <a:r>
              <a:rPr lang="en-US" dirty="0"/>
              <a:t>to other </a:t>
            </a:r>
            <a:r>
              <a:rPr lang="en-US" dirty="0" smtClean="0"/>
              <a:t>employee's or trainee's </a:t>
            </a:r>
            <a:r>
              <a:rPr lang="en-US" dirty="0" err="1" smtClean="0"/>
              <a:t>ToDo</a:t>
            </a:r>
            <a:r>
              <a:rPr lang="en-US" dirty="0" smtClean="0"/>
              <a:t> list considering the maximum limit of total eight hours for an employee before assigning any task. </a:t>
            </a:r>
            <a:endParaRPr lang="en-IN" dirty="0"/>
          </a:p>
        </p:txBody>
      </p:sp>
    </p:spTree>
    <p:extLst>
      <p:ext uri="{BB962C8B-B14F-4D97-AF65-F5344CB8AC3E}">
        <p14:creationId xmlns:p14="http://schemas.microsoft.com/office/powerpoint/2010/main" val="9020692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Target Audience</a:t>
            </a:r>
            <a:endParaRPr lang="en-IN" dirty="0"/>
          </a:p>
        </p:txBody>
      </p:sp>
      <p:sp>
        <p:nvSpPr>
          <p:cNvPr id="3" name="Content Placeholder 2"/>
          <p:cNvSpPr>
            <a:spLocks noGrp="1"/>
          </p:cNvSpPr>
          <p:nvPr>
            <p:ph idx="1"/>
          </p:nvPr>
        </p:nvSpPr>
        <p:spPr/>
        <p:txBody>
          <a:bodyPr/>
          <a:lstStyle/>
          <a:p>
            <a:r>
              <a:rPr lang="en-US" dirty="0"/>
              <a:t>This is a very common problem in companies that an employee already working on an assigned task and another mentor or boss going to assign him a new task, S/He might not know that employee’s availability and the priority of the task on which employee already working. In that scenario, there will be lots of communication going around to assign the task, due to which task going to be a delay. To resolve these issues and make employee availability transparent, we need to make a system in which mentors can assign tasks to the employee and other mentors can monitor the availability of employees and on that basis, they can assign him/her new task</a:t>
            </a:r>
            <a:r>
              <a:rPr lang="en-US" dirty="0" smtClean="0"/>
              <a:t>. </a:t>
            </a:r>
            <a:endParaRPr lang="en-IN" dirty="0"/>
          </a:p>
        </p:txBody>
      </p:sp>
    </p:spTree>
    <p:extLst>
      <p:ext uri="{BB962C8B-B14F-4D97-AF65-F5344CB8AC3E}">
        <p14:creationId xmlns:p14="http://schemas.microsoft.com/office/powerpoint/2010/main" val="779933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t="17435" b="16316"/>
          <a:stretch/>
        </p:blipFill>
        <p:spPr>
          <a:xfrm>
            <a:off x="-1989541" y="10485853"/>
            <a:ext cx="438418" cy="160958"/>
          </a:xfrm>
          <a:prstGeom prst="rect">
            <a:avLst/>
          </a:prstGeom>
        </p:spPr>
      </p:pic>
      <p:sp>
        <p:nvSpPr>
          <p:cNvPr id="2" name="Title 1"/>
          <p:cNvSpPr>
            <a:spLocks noGrp="1"/>
          </p:cNvSpPr>
          <p:nvPr>
            <p:ph type="title"/>
          </p:nvPr>
        </p:nvSpPr>
        <p:spPr>
          <a:xfrm>
            <a:off x="1078230" y="471389"/>
            <a:ext cx="10058400" cy="980222"/>
          </a:xfrm>
        </p:spPr>
        <p:txBody>
          <a:bodyPr/>
          <a:lstStyle/>
          <a:p>
            <a:r>
              <a:rPr lang="en-US" b="1" dirty="0" smtClean="0"/>
              <a:t>TECHNOLOGIES</a:t>
            </a:r>
            <a:endParaRPr lang="en-IN" b="1"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07148" y="1827958"/>
            <a:ext cx="1934418" cy="1934418"/>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95423" y="4146521"/>
            <a:ext cx="3102318" cy="1605692"/>
          </a:xfrm>
          <a:prstGeom prst="rect">
            <a:avLst/>
          </a:prstGeom>
        </p:spPr>
      </p:pic>
      <p:pic>
        <p:nvPicPr>
          <p:cNvPr id="5" name="Pictur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18894" y="3783496"/>
            <a:ext cx="3362682" cy="1889147"/>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90451" y="1921371"/>
            <a:ext cx="2377964" cy="1542694"/>
          </a:xfrm>
          <a:prstGeom prst="rect">
            <a:avLst/>
          </a:prstGeom>
        </p:spPr>
      </p:pic>
      <p:pic>
        <p:nvPicPr>
          <p:cNvPr id="1026" name="Picture 2" descr="File:PHP-logo.svg - Wikimedia Commons"/>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253154" y="2099412"/>
            <a:ext cx="2289174" cy="12366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9992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4905" y="553304"/>
            <a:ext cx="10058400" cy="827822"/>
          </a:xfrm>
        </p:spPr>
        <p:txBody>
          <a:bodyPr/>
          <a:lstStyle/>
          <a:p>
            <a:r>
              <a:rPr lang="en-US" b="1" dirty="0" smtClean="0"/>
              <a:t>SOFTWARES</a:t>
            </a:r>
            <a:endParaRPr lang="en-IN" b="1" dirty="0"/>
          </a:p>
        </p:txBody>
      </p:sp>
      <p:pic>
        <p:nvPicPr>
          <p:cNvPr id="3" name="Picture 2"/>
          <p:cNvPicPr>
            <a:picLocks noChangeAspect="1"/>
          </p:cNvPicPr>
          <p:nvPr/>
        </p:nvPicPr>
        <p:blipFill rotWithShape="1">
          <a:blip r:embed="rId2" cstate="print">
            <a:extLst>
              <a:ext uri="{28A0092B-C50C-407E-A947-70E740481C1C}">
                <a14:useLocalDpi xmlns:a14="http://schemas.microsoft.com/office/drawing/2010/main" val="0"/>
              </a:ext>
            </a:extLst>
          </a:blip>
          <a:srcRect l="10763" t="15002" r="10716" b="25139"/>
          <a:stretch/>
        </p:blipFill>
        <p:spPr>
          <a:xfrm>
            <a:off x="8418103" y="4162425"/>
            <a:ext cx="2124075" cy="1619250"/>
          </a:xfrm>
          <a:prstGeom prst="rect">
            <a:avLst/>
          </a:prstGeom>
        </p:spPr>
      </p:pic>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1921" t="6589" r="3482" b="7324"/>
          <a:stretch/>
        </p:blipFill>
        <p:spPr>
          <a:xfrm>
            <a:off x="5102542" y="4635908"/>
            <a:ext cx="2143125" cy="103822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1614" y="2016125"/>
            <a:ext cx="1626817" cy="1623060"/>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42599" y="2016125"/>
            <a:ext cx="2636520" cy="1318260"/>
          </a:xfrm>
          <a:prstGeom prst="rect">
            <a:avLst/>
          </a:prstGeom>
        </p:spPr>
      </p:pic>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73287" y="2051002"/>
            <a:ext cx="1544816" cy="1790700"/>
          </a:xfrm>
          <a:prstGeom prst="rect">
            <a:avLst/>
          </a:prstGeom>
        </p:spPr>
      </p:pic>
      <p:pic>
        <p:nvPicPr>
          <p:cNvPr id="1028" name="Picture 4" descr="MySQL Workbench 8.0 on Windows - DEV Community"/>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448560" y="4639310"/>
            <a:ext cx="1142365" cy="114236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File:Xampp logo.svg - Wikimedia Commons"/>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9402211" y="2608210"/>
            <a:ext cx="2168326" cy="565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43657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133600" y="287338"/>
            <a:ext cx="10058400" cy="496887"/>
          </a:xfrm>
        </p:spPr>
        <p:txBody>
          <a:bodyPr>
            <a:normAutofit fontScale="90000"/>
          </a:bodyPr>
          <a:lstStyle/>
          <a:p>
            <a:r>
              <a:rPr lang="en-US" dirty="0" smtClean="0"/>
              <a:t>Basic Functionalities of Application</a:t>
            </a:r>
            <a:endParaRPr lang="en-IN" dirty="0"/>
          </a:p>
        </p:txBody>
      </p:sp>
      <p:pic>
        <p:nvPicPr>
          <p:cNvPr id="6" name="Content Placeholder 5"/>
          <p:cNvPicPr>
            <a:picLocks noGrp="1" noChangeAspect="1"/>
          </p:cNvPicPr>
          <p:nvPr>
            <p:ph idx="4294967295"/>
          </p:nvPr>
        </p:nvPicPr>
        <p:blipFill>
          <a:blip r:embed="rId2"/>
          <a:stretch>
            <a:fillRect/>
          </a:stretch>
        </p:blipFill>
        <p:spPr>
          <a:xfrm>
            <a:off x="2363638" y="784225"/>
            <a:ext cx="6945313" cy="5483225"/>
          </a:xfrm>
          <a:prstGeom prst="rect">
            <a:avLst/>
          </a:prstGeom>
        </p:spPr>
      </p:pic>
    </p:spTree>
    <p:extLst>
      <p:ext uri="{BB962C8B-B14F-4D97-AF65-F5344CB8AC3E}">
        <p14:creationId xmlns:p14="http://schemas.microsoft.com/office/powerpoint/2010/main" val="40621721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Login</a:t>
            </a:r>
            <a:endParaRPr lang="en-IN" dirty="0"/>
          </a:p>
        </p:txBody>
      </p:sp>
      <p:sp>
        <p:nvSpPr>
          <p:cNvPr id="3" name="Text Placeholder 2"/>
          <p:cNvSpPr>
            <a:spLocks noGrp="1"/>
          </p:cNvSpPr>
          <p:nvPr>
            <p:ph type="body" idx="1"/>
          </p:nvPr>
        </p:nvSpPr>
        <p:spPr/>
        <p:txBody>
          <a:bodyPr/>
          <a:lstStyle/>
          <a:p>
            <a:r>
              <a:rPr lang="en-US" dirty="0" smtClean="0"/>
              <a:t>Boss Login</a:t>
            </a:r>
            <a:endParaRPr lang="en-IN" dirty="0"/>
          </a:p>
        </p:txBody>
      </p:sp>
      <p:sp>
        <p:nvSpPr>
          <p:cNvPr id="5" name="Text Placeholder 4"/>
          <p:cNvSpPr>
            <a:spLocks noGrp="1"/>
          </p:cNvSpPr>
          <p:nvPr>
            <p:ph type="body" sz="quarter" idx="3"/>
          </p:nvPr>
        </p:nvSpPr>
        <p:spPr/>
        <p:txBody>
          <a:bodyPr/>
          <a:lstStyle/>
          <a:p>
            <a:r>
              <a:rPr lang="en-US" dirty="0" smtClean="0"/>
              <a:t>Employee Login</a:t>
            </a:r>
            <a:endParaRPr lang="en-IN" dirty="0"/>
          </a:p>
        </p:txBody>
      </p:sp>
      <p:pic>
        <p:nvPicPr>
          <p:cNvPr id="7" name="Content Placeholder 4"/>
          <p:cNvPicPr>
            <a:picLocks noGrp="1" noChangeAspect="1"/>
          </p:cNvPicPr>
          <p:nvPr>
            <p:ph sz="half" idx="2"/>
          </p:nvPr>
        </p:nvPicPr>
        <p:blipFill>
          <a:blip r:embed="rId2"/>
          <a:stretch>
            <a:fillRect/>
          </a:stretch>
        </p:blipFill>
        <p:spPr>
          <a:xfrm>
            <a:off x="1096963" y="2882950"/>
            <a:ext cx="4938712" cy="2778025"/>
          </a:xfrm>
          <a:prstGeom prst="rect">
            <a:avLst/>
          </a:prstGeom>
        </p:spPr>
      </p:pic>
      <p:pic>
        <p:nvPicPr>
          <p:cNvPr id="8" name="Content Placeholder 5"/>
          <p:cNvPicPr>
            <a:picLocks noGrp="1" noChangeAspect="1"/>
          </p:cNvPicPr>
          <p:nvPr>
            <p:ph sz="quarter" idx="4"/>
          </p:nvPr>
        </p:nvPicPr>
        <p:blipFill>
          <a:blip r:embed="rId3"/>
          <a:stretch>
            <a:fillRect/>
          </a:stretch>
        </p:blipFill>
        <p:spPr>
          <a:xfrm>
            <a:off x="6218238" y="2883397"/>
            <a:ext cx="4937125" cy="2777132"/>
          </a:xfrm>
          <a:prstGeom prst="rect">
            <a:avLst/>
          </a:prstGeom>
        </p:spPr>
      </p:pic>
    </p:spTree>
    <p:extLst>
      <p:ext uri="{BB962C8B-B14F-4D97-AF65-F5344CB8AC3E}">
        <p14:creationId xmlns:p14="http://schemas.microsoft.com/office/powerpoint/2010/main" val="1330867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4533" y="569343"/>
            <a:ext cx="10058400" cy="917851"/>
          </a:xfrm>
        </p:spPr>
        <p:txBody>
          <a:bodyPr/>
          <a:lstStyle/>
          <a:p>
            <a:r>
              <a:rPr lang="en-US" dirty="0" smtClean="0"/>
              <a:t>Create New Employee Account</a:t>
            </a:r>
            <a:endParaRPr lang="en-IN" dirty="0"/>
          </a:p>
        </p:txBody>
      </p:sp>
      <p:pic>
        <p:nvPicPr>
          <p:cNvPr id="4" name="Content Placeholder 3"/>
          <p:cNvPicPr>
            <a:picLocks noGrp="1" noChangeAspect="1"/>
          </p:cNvPicPr>
          <p:nvPr>
            <p:ph idx="1"/>
          </p:nvPr>
        </p:nvPicPr>
        <p:blipFill>
          <a:blip r:embed="rId2"/>
          <a:stretch>
            <a:fillRect/>
          </a:stretch>
        </p:blipFill>
        <p:spPr>
          <a:xfrm>
            <a:off x="1204685" y="1837637"/>
            <a:ext cx="7744229" cy="4356129"/>
          </a:xfrm>
          <a:prstGeom prst="rect">
            <a:avLst/>
          </a:prstGeom>
        </p:spPr>
      </p:pic>
    </p:spTree>
    <p:extLst>
      <p:ext uri="{BB962C8B-B14F-4D97-AF65-F5344CB8AC3E}">
        <p14:creationId xmlns:p14="http://schemas.microsoft.com/office/powerpoint/2010/main" val="3164145479"/>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578</TotalTime>
  <Words>421</Words>
  <Application>Microsoft Office PowerPoint</Application>
  <PresentationFormat>Widescreen</PresentationFormat>
  <Paragraphs>51</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Calibri Light</vt:lpstr>
      <vt:lpstr>Open Sans</vt:lpstr>
      <vt:lpstr>Wingdings</vt:lpstr>
      <vt:lpstr>Retrospect</vt:lpstr>
      <vt:lpstr>EMPLOYEE TASK MANAGEMENT SYSTEM</vt:lpstr>
      <vt:lpstr>TEAM College : Jodhpur Institute of Engineering and Technology</vt:lpstr>
      <vt:lpstr>Problem Description </vt:lpstr>
      <vt:lpstr>Target Audience</vt:lpstr>
      <vt:lpstr>TECHNOLOGIES</vt:lpstr>
      <vt:lpstr>SOFTWARES</vt:lpstr>
      <vt:lpstr>Basic Functionalities of Application</vt:lpstr>
      <vt:lpstr>Login</vt:lpstr>
      <vt:lpstr>Create New Employee Account</vt:lpstr>
      <vt:lpstr>Profile / Details</vt:lpstr>
      <vt:lpstr>Update Profile</vt:lpstr>
      <vt:lpstr>All Employees / Assign Task</vt:lpstr>
      <vt:lpstr>Create Task</vt:lpstr>
      <vt:lpstr>Future Scope</vt:lpstr>
      <vt:lpstr>Conclusion</vt:lpstr>
      <vt:lpstr>Link for the Website</vt:lpstr>
      <vt:lpstr>GitHub Repository Link</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Task Management System</dc:title>
  <dc:creator>Aditi</dc:creator>
  <cp:lastModifiedBy>Aditi</cp:lastModifiedBy>
  <cp:revision>32</cp:revision>
  <dcterms:created xsi:type="dcterms:W3CDTF">2021-07-15T11:26:19Z</dcterms:created>
  <dcterms:modified xsi:type="dcterms:W3CDTF">2021-07-18T07:38:54Z</dcterms:modified>
</cp:coreProperties>
</file>

<file path=docProps/thumbnail.jpeg>
</file>